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2" r:id="rId3"/>
    <p:sldId id="273" r:id="rId4"/>
    <p:sldId id="274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926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Tournez à un partenaire et répétez: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es très intelligent(e)!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212" y="4495800"/>
            <a:ext cx="8878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J’aime travailler avec toi!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Je suis très intelligent(e)!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Est-ce que tu as une tante 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20574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j’ai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une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tante.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400" y="4868633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ai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de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tante.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500" y="33528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j’ai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##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tantes.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107" y="794841"/>
            <a:ext cx="3446208" cy="3777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559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Est-ce que tu as un oncle 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20574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j’ai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un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oncle.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400" y="4868633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ai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d’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oncle.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500" y="33528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j’ai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##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oncles.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107" y="794841"/>
            <a:ext cx="3446208" cy="3777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275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Est-ce que tu as une nièce?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20574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j’ai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une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nièce.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400" y="4868633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ai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de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nièce.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500" y="33528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j’ai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##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nièces.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107" y="794841"/>
            <a:ext cx="3446208" cy="3777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605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Est-ce que tu as un  neveu?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20574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j’ai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un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neveu.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400" y="4868633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ai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de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neveu.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500" y="33528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j’ai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##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neveu.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107" y="794841"/>
            <a:ext cx="3446208" cy="3777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461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129</Words>
  <Application>Microsoft Office PowerPoint</Application>
  <PresentationFormat>On-screen Show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15</cp:revision>
  <dcterms:created xsi:type="dcterms:W3CDTF">2011-03-09T11:46:48Z</dcterms:created>
  <dcterms:modified xsi:type="dcterms:W3CDTF">2012-02-03T12:20:34Z</dcterms:modified>
</cp:coreProperties>
</file>